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9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3580C-DA76-325A-164F-491868EFF5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1FECD0-1688-4CEF-814F-BB67F2B198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213667-BDF3-7717-C0F9-2710D78C5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18780-8A0A-CC3D-86B4-E84F6D013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B3716-CEB2-F8D6-5BBB-A35F3985F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428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B8C91-81C6-29C3-3B86-2C7592E47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28DE88-101E-17A8-B8A3-0337FEC487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7C8D3-50F0-D010-1611-FCE7A2AC8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318FF-9BC7-DF1D-9B0E-85BC9E8E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BEAE3-9A71-A67E-36C5-3BAF124B2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7677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86E461-C393-447F-1702-856CFA7398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963920-DFD9-2F6D-FB08-C51A570E5C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24C95-4106-2B9F-E8E6-2E0CC085B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7C410-4AF0-044C-659B-59BE3B9FE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5FB5B-F127-5C6F-C575-666C727A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836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C97E-1D25-CC80-8074-E8D213D9D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ECFE3-F02A-BFA7-0CC1-F9627002E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omic Sans MS" panose="030F0702030302020204" pitchFamily="66" charset="0"/>
              </a:defRPr>
            </a:lvl1pPr>
            <a:lvl2pPr>
              <a:defRPr>
                <a:latin typeface="Comic Sans MS" panose="030F0702030302020204" pitchFamily="66" charset="0"/>
              </a:defRPr>
            </a:lvl2pPr>
            <a:lvl3pPr>
              <a:defRPr>
                <a:latin typeface="Comic Sans MS" panose="030F0702030302020204" pitchFamily="66" charset="0"/>
              </a:defRPr>
            </a:lvl3pPr>
            <a:lvl4pPr>
              <a:defRPr>
                <a:latin typeface="Comic Sans MS" panose="030F0702030302020204" pitchFamily="66" charset="0"/>
              </a:defRPr>
            </a:lvl4pPr>
            <a:lvl5pPr>
              <a:defRPr>
                <a:latin typeface="Comic Sans MS" panose="030F0702030302020204" pitchFamily="66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EC7C6-E135-74A7-283B-F9BD1D2D7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699AA-116E-2E66-16FC-1EA2BC14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EDAB1-A85F-9262-5468-2E56954E2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799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30C87-50CC-BCE0-EEE2-49DC95A32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DE55F-E2E5-DB6D-8701-82272C169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B1EC7-8A5F-199F-419F-803899984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F4C1A-CDBB-C053-37CD-F44D8E34D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1C5D7-B881-49B1-0A96-30A6F71C7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829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4C6A0-6A51-A546-C9F7-B1E06633F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30EDD-E7C9-8B16-AAE0-767F094D3F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3908B1-3308-B6CF-CBFB-816048865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2A9921-FAEE-E84B-2456-DAE0C7A2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42BB1C-5C7C-910A-C927-C77D7D6CA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85C124-AA5E-615C-E18A-A0B284F02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8609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2D079-7A73-F7C5-E1E9-E6964BE1C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88EBE-C25F-9913-EA53-B4849FC17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6A91D2-515E-CC80-8644-F5E27D8348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9B9CDD-51A6-DC22-4047-31E16CB9DA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A0561B-4873-2391-4B1F-6F89F76C24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23577-8BD7-A35C-40B9-CE6469929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FB3D83-5290-F234-7633-FBD74FCED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5452B1-180E-FF28-0292-2A8BDB70B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048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43B5A-12E4-DEC5-F6E2-922658DE5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F8218-6FC5-F738-2C07-383751D69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01256-C4F1-BF83-EE23-80D1E74AA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D4A9F6-B883-7485-A0F1-FE018A83B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779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0E7DA3-5A35-3E93-9DC1-AC8317FC6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F52E60-3AB1-0500-5379-D42C7628B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6BC62B-D8C1-FC81-FF31-DFFC6F750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7597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7D2C4-1BB1-C7C6-8420-DCB61961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99E33-062B-3559-953F-6884CE26D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15FE0-8B34-62F4-CE54-5725D229E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AA7F27-3AE7-0142-5452-CBB087F06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88921-1B23-8166-A7D6-352A6E89B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3DF73-875F-FC68-4FCC-8671A3F9A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2370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67659-6FB6-4531-C62F-804C5E00E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0CB820-46B0-9980-63F5-D8A72C6FC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E6F26-7139-F2B9-D322-F92F63D01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4D816D-ADFE-68BA-FD65-55947C78A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838B1-E222-0E77-480A-7DC7BB3D6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9F29CE-C0BE-A644-8164-80BE23915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9675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3DD1BB-F56B-9631-8F05-0805214E5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1E8AA5-6531-8892-305D-5DC29F9D2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A7262-3063-31F4-8B40-7306C4618D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59EC6A-836E-45BC-8936-8EE464E1E28A}" type="datetimeFigureOut">
              <a:rPr lang="de-DE" smtClean="0"/>
              <a:t>09.01.2025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2E2D2-5907-DA70-C30E-7AC5D1F81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DEBBF-2664-7EC6-81CF-FBC8F9D245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38EAB7-B88D-421E-AC4D-EB078A1E1D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9608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squirrel in a space suit holding an acorn&#10;&#10;Description automatically generated">
            <a:extLst>
              <a:ext uri="{FF2B5EF4-FFF2-40B4-BE49-F238E27FC236}">
                <a16:creationId xmlns:a16="http://schemas.microsoft.com/office/drawing/2014/main" id="{C0D5ED49-3850-44FD-159B-CF2E991A999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57" r="-1" b="192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5F447-10FC-003B-57E7-3EBE8A33CD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3" y="1115219"/>
            <a:ext cx="5505449" cy="2387600"/>
          </a:xfrm>
        </p:spPr>
        <p:txBody>
          <a:bodyPr>
            <a:normAutofit/>
          </a:bodyPr>
          <a:lstStyle/>
          <a:p>
            <a:pPr algn="l"/>
            <a:r>
              <a:rPr lang="en-US" sz="4300">
                <a:solidFill>
                  <a:schemeClr val="bg1"/>
                </a:solidFill>
              </a:rPr>
              <a:t>Wieso Eichhörnchen die perfekten Astronauten sind</a:t>
            </a:r>
            <a:endParaRPr lang="de-DE" sz="43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7B56AA-593F-7514-0D6E-16282A6798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663" y="3902075"/>
            <a:ext cx="5505449" cy="1655762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Bunea</a:t>
            </a:r>
            <a:endParaRPr lang="de-DE" sz="200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842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fractur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1B8A6D-5FF8-7BBB-D07C-F9FAFB86B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en-US" dirty="0" err="1"/>
              <a:t>Evolutionäre</a:t>
            </a:r>
            <a:r>
              <a:rPr lang="en-US" dirty="0"/>
              <a:t> </a:t>
            </a:r>
            <a:r>
              <a:rPr lang="en-US" dirty="0" err="1"/>
              <a:t>Vorteile</a:t>
            </a:r>
            <a:endParaRPr lang="de-DE" dirty="0"/>
          </a:p>
        </p:txBody>
      </p:sp>
      <p:pic>
        <p:nvPicPr>
          <p:cNvPr id="6" name="Picture 5" descr="A drawing of a squirrel and a diagram of a human evolution&#10;&#10;Description automatically generated">
            <a:extLst>
              <a:ext uri="{FF2B5EF4-FFF2-40B4-BE49-F238E27FC236}">
                <a16:creationId xmlns:a16="http://schemas.microsoft.com/office/drawing/2014/main" id="{3A33E03C-637A-C544-0BA3-BF61EB376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632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31C29-3399-7445-F190-D5D323A0D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2194102"/>
            <a:ext cx="4140013" cy="3908586"/>
          </a:xfrm>
        </p:spPr>
        <p:txBody>
          <a:bodyPr>
            <a:normAutofit/>
          </a:bodyPr>
          <a:lstStyle/>
          <a:p>
            <a:r>
              <a:rPr lang="de-DE" sz="2000" dirty="0"/>
              <a:t>Schwänze dienen als ausgezeichnete Stabilisatoren.</a:t>
            </a:r>
          </a:p>
          <a:p>
            <a:r>
              <a:rPr lang="de-DE" sz="2000" dirty="0"/>
              <a:t>Klein und leicht → kostengünstig ins Weltall zu schicken.</a:t>
            </a:r>
          </a:p>
          <a:p>
            <a:r>
              <a:rPr lang="de-DE" sz="2000" dirty="0"/>
              <a:t>Hervorragende Agilität in schwerelosen Umgebungen.</a:t>
            </a:r>
          </a:p>
        </p:txBody>
      </p:sp>
    </p:spTree>
    <p:extLst>
      <p:ext uri="{BB962C8B-B14F-4D97-AF65-F5344CB8AC3E}">
        <p14:creationId xmlns:p14="http://schemas.microsoft.com/office/powerpoint/2010/main" val="36604059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fractur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D8E023-9B75-3C59-E5DB-875E2CCC2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de-DE" dirty="0"/>
              <a:t>Ernährung</a:t>
            </a:r>
          </a:p>
        </p:txBody>
      </p:sp>
      <p:pic>
        <p:nvPicPr>
          <p:cNvPr id="5" name="Picture 4" descr="A squirrel flexing his muscles in a spaceship&#10;&#10;Description automatically generated">
            <a:extLst>
              <a:ext uri="{FF2B5EF4-FFF2-40B4-BE49-F238E27FC236}">
                <a16:creationId xmlns:a16="http://schemas.microsoft.com/office/drawing/2014/main" id="{C445C5C7-0A62-E642-9106-5C78CF1D9C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33" r="-2" b="-2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2C8BE-3A24-FFFF-41D9-39ABD8B7F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1731" y="2194102"/>
            <a:ext cx="5015949" cy="3908586"/>
          </a:xfrm>
        </p:spPr>
        <p:txBody>
          <a:bodyPr>
            <a:normAutofit/>
          </a:bodyPr>
          <a:lstStyle/>
          <a:p>
            <a:r>
              <a:rPr lang="de-DE" sz="2000" dirty="0"/>
              <a:t>Sind nicht wählerisch</a:t>
            </a:r>
          </a:p>
          <a:p>
            <a:r>
              <a:rPr lang="de-DE" sz="2000" dirty="0"/>
              <a:t>Eicheln als „</a:t>
            </a:r>
            <a:r>
              <a:rPr lang="de-DE" sz="2000" b="1" dirty="0"/>
              <a:t>Superfood</a:t>
            </a:r>
            <a:r>
              <a:rPr lang="de-DE" sz="2000" dirty="0"/>
              <a:t>“ – energiereich und langlebig </a:t>
            </a:r>
            <a:r>
              <a:rPr lang="de-DE" sz="2000" dirty="0">
                <a:sym typeface="Wingdings" panose="05000000000000000000" pitchFamily="2" charset="2"/>
              </a:rPr>
              <a:t> macht sie stark</a:t>
            </a:r>
            <a:endParaRPr lang="de-DE" sz="2000" dirty="0"/>
          </a:p>
          <a:p>
            <a:r>
              <a:rPr lang="de-DE" sz="2000" dirty="0"/>
              <a:t>wenige Ressourcen auf langen Missionen</a:t>
            </a:r>
          </a:p>
        </p:txBody>
      </p:sp>
    </p:spTree>
    <p:extLst>
      <p:ext uri="{BB962C8B-B14F-4D97-AF65-F5344CB8AC3E}">
        <p14:creationId xmlns:p14="http://schemas.microsoft.com/office/powerpoint/2010/main" val="41011314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fractur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BA4506-BBBE-7A17-575E-3289513E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5" y="609600"/>
            <a:ext cx="3595678" cy="1330839"/>
          </a:xfrm>
        </p:spPr>
        <p:txBody>
          <a:bodyPr>
            <a:normAutofit/>
          </a:bodyPr>
          <a:lstStyle/>
          <a:p>
            <a:r>
              <a:rPr lang="de-DE" sz="3400"/>
              <a:t>Eichhörnchen in Kontrollzentren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0E886-9366-37B5-23A5-69CEDBBB5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2"/>
            <a:ext cx="3158741" cy="3908586"/>
          </a:xfrm>
        </p:spPr>
        <p:txBody>
          <a:bodyPr>
            <a:normAutofit/>
          </a:bodyPr>
          <a:lstStyle/>
          <a:p>
            <a:r>
              <a:rPr lang="de-DE" sz="2000"/>
              <a:t>Effizienter als Menschen durch ihre Beweglichkeit.</a:t>
            </a:r>
          </a:p>
          <a:p>
            <a:r>
              <a:rPr lang="de-DE" sz="2000"/>
              <a:t>Dekorieren Kontrollräume mit Eicheln für bessere Motivation.</a:t>
            </a:r>
          </a:p>
        </p:txBody>
      </p:sp>
      <p:pic>
        <p:nvPicPr>
          <p:cNvPr id="5" name="Picture 4" descr="A group of squirrels in a control room&#10;&#10;Description automatically generated">
            <a:extLst>
              <a:ext uri="{FF2B5EF4-FFF2-40B4-BE49-F238E27FC236}">
                <a16:creationId xmlns:a16="http://schemas.microsoft.com/office/drawing/2014/main" id="{F615D384-F1E1-E277-02C6-D30CEA736E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326" r="3" b="3"/>
          <a:stretch/>
        </p:blipFill>
        <p:spPr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230973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fractur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831FBC-F31B-A224-972F-1FEB174A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de-DE"/>
              <a:t>Eichelbasierte Technologie</a:t>
            </a:r>
            <a:endParaRPr lang="de-DE" dirty="0"/>
          </a:p>
        </p:txBody>
      </p:sp>
      <p:pic>
        <p:nvPicPr>
          <p:cNvPr id="5" name="Picture 4" descr="A satellite in space with solar panels and a planet in the background&#10;&#10;Description automatically generated">
            <a:extLst>
              <a:ext uri="{FF2B5EF4-FFF2-40B4-BE49-F238E27FC236}">
                <a16:creationId xmlns:a16="http://schemas.microsoft.com/office/drawing/2014/main" id="{AE9CD335-F3FF-DF84-592B-CEE88CFFEC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2" b="632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D9CC5-0623-5C60-5871-0EEC788D7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2194102"/>
            <a:ext cx="4140013" cy="3908586"/>
          </a:xfrm>
        </p:spPr>
        <p:txBody>
          <a:bodyPr>
            <a:normAutofit/>
          </a:bodyPr>
          <a:lstStyle/>
          <a:p>
            <a:r>
              <a:rPr lang="de-DE" sz="2000" b="1" dirty="0"/>
              <a:t>Flüssige Eicheln</a:t>
            </a:r>
            <a:r>
              <a:rPr lang="de-DE" sz="2000" dirty="0"/>
              <a:t>: umweltfreundlicher und leistungsstarker Treibstoff – </a:t>
            </a:r>
            <a:r>
              <a:rPr lang="de-DE" sz="2000" b="1" dirty="0"/>
              <a:t>Ersatz für Methan.</a:t>
            </a:r>
          </a:p>
          <a:p>
            <a:r>
              <a:rPr lang="de-DE" sz="2000" dirty="0"/>
              <a:t>Eichelform Perfekt für Spionagesatelliten </a:t>
            </a:r>
          </a:p>
          <a:p>
            <a:r>
              <a:rPr lang="de-DE" sz="2000" b="1" dirty="0">
                <a:solidFill>
                  <a:srgbClr val="FF0000"/>
                </a:solidFill>
              </a:rPr>
              <a:t>Eichhörnchen wissen alles.</a:t>
            </a:r>
          </a:p>
        </p:txBody>
      </p:sp>
    </p:spTree>
    <p:extLst>
      <p:ext uri="{BB962C8B-B14F-4D97-AF65-F5344CB8AC3E}">
        <p14:creationId xmlns:p14="http://schemas.microsoft.com/office/powerpoint/2010/main" val="12321606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fractur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BB585E-86FA-7B83-91F9-FC4598F5F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501651"/>
            <a:ext cx="4414848" cy="1716255"/>
          </a:xfrm>
        </p:spPr>
        <p:txBody>
          <a:bodyPr anchor="b">
            <a:normAutofit/>
          </a:bodyPr>
          <a:lstStyle/>
          <a:p>
            <a:r>
              <a:rPr lang="de-DE" sz="4800"/>
              <a:t>Missionen der Eichhörnchen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acorn with a laser beam coming out of it&#10;&#10;Description automatically generated">
            <a:extLst>
              <a:ext uri="{FF2B5EF4-FFF2-40B4-BE49-F238E27FC236}">
                <a16:creationId xmlns:a16="http://schemas.microsoft.com/office/drawing/2014/main" id="{3BEE2075-B693-93F7-07A1-14E52AC49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0" r="5311" b="-3"/>
          <a:stretch/>
        </p:blipFill>
        <p:spPr>
          <a:xfrm>
            <a:off x="279143" y="299509"/>
            <a:ext cx="5221625" cy="625898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A34DD-D54B-3112-2113-ED0B1596D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de-DE" sz="2000" b="1" dirty="0">
                <a:solidFill>
                  <a:schemeClr val="tx1">
                    <a:alpha val="80000"/>
                  </a:schemeClr>
                </a:solidFill>
              </a:rPr>
              <a:t>Die Große Eichel: </a:t>
            </a:r>
          </a:p>
          <a:p>
            <a:pPr lvl="1"/>
            <a:r>
              <a:rPr lang="de-DE" sz="1600" dirty="0">
                <a:solidFill>
                  <a:schemeClr val="tx1">
                    <a:alpha val="80000"/>
                  </a:schemeClr>
                </a:solidFill>
              </a:rPr>
              <a:t>Konstruktion einer gigantischen Eichel im Orbit.</a:t>
            </a:r>
          </a:p>
          <a:p>
            <a:r>
              <a:rPr lang="de-DE" sz="2000" b="1" dirty="0">
                <a:solidFill>
                  <a:schemeClr val="tx1">
                    <a:alpha val="80000"/>
                  </a:schemeClr>
                </a:solidFill>
              </a:rPr>
              <a:t>Superwaffe</a:t>
            </a:r>
            <a:r>
              <a:rPr lang="de-DE" sz="2000" dirty="0">
                <a:solidFill>
                  <a:schemeClr val="tx1">
                    <a:alpha val="80000"/>
                  </a:schemeClr>
                </a:solidFill>
              </a:rPr>
              <a:t> zur Verteidigung.</a:t>
            </a:r>
          </a:p>
          <a:p>
            <a:r>
              <a:rPr lang="de-DE" sz="2000" b="1" dirty="0">
                <a:solidFill>
                  <a:schemeClr val="tx1">
                    <a:alpha val="80000"/>
                  </a:schemeClr>
                </a:solidFill>
              </a:rPr>
              <a:t>Zerstörung des Mondes </a:t>
            </a:r>
            <a:r>
              <a:rPr lang="de-DE" sz="2000" dirty="0">
                <a:solidFill>
                  <a:schemeClr val="tx1">
                    <a:alpha val="80000"/>
                  </a:schemeClr>
                </a:solidFill>
              </a:rPr>
              <a:t>als ultimative Machtdemonstration.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4202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fractur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6A5BF5-BD53-8CAF-95BA-46ABF5831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0366" y="609600"/>
            <a:ext cx="4267200" cy="1351472"/>
          </a:xfrm>
        </p:spPr>
        <p:txBody>
          <a:bodyPr>
            <a:normAutofit/>
          </a:bodyPr>
          <a:lstStyle/>
          <a:p>
            <a:pPr algn="ctr"/>
            <a:r>
              <a:rPr lang="de-DE" sz="3400">
                <a:solidFill>
                  <a:schemeClr val="tx1">
                    <a:lumMod val="85000"/>
                    <a:lumOff val="15000"/>
                  </a:schemeClr>
                </a:solidFill>
              </a:rPr>
              <a:t>Die Weltherrschaft der Eichhörnchen</a:t>
            </a:r>
          </a:p>
        </p:txBody>
      </p:sp>
      <p:pic>
        <p:nvPicPr>
          <p:cNvPr id="7" name="Picture 6" descr="A squirrel and soldiers in tanks in a forest&#10;&#10;Description automatically generated">
            <a:extLst>
              <a:ext uri="{FF2B5EF4-FFF2-40B4-BE49-F238E27FC236}">
                <a16:creationId xmlns:a16="http://schemas.microsoft.com/office/drawing/2014/main" id="{E6716F24-0716-19B3-BAE1-6E23EFD59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13" r="23998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EA96D-08BA-2C76-6477-4513C8C9E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8966" y="2147357"/>
            <a:ext cx="3810000" cy="4101042"/>
          </a:xfrm>
        </p:spPr>
        <p:txBody>
          <a:bodyPr>
            <a:normAutofit/>
          </a:bodyPr>
          <a:lstStyle/>
          <a:p>
            <a:r>
              <a:rPr lang="de-DE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Beginn einer neuen Ära der Eichhörnchen.</a:t>
            </a:r>
          </a:p>
          <a:p>
            <a:r>
              <a:rPr lang="de-DE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Visionäre </a:t>
            </a:r>
          </a:p>
          <a:p>
            <a:r>
              <a:rPr lang="de-DE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Albert Eichelstein</a:t>
            </a:r>
          </a:p>
          <a:p>
            <a:r>
              <a:rPr lang="de-DE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Eichel Nuss</a:t>
            </a:r>
          </a:p>
          <a:p>
            <a:r>
              <a:rPr lang="de-DE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Isaac Nussbaum </a:t>
            </a:r>
          </a:p>
          <a:p>
            <a:r>
              <a:rPr lang="de-DE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prägen die Wissenschaft und Politik.</a:t>
            </a:r>
          </a:p>
        </p:txBody>
      </p:sp>
      <p:pic>
        <p:nvPicPr>
          <p:cNvPr id="5" name="Picture 4" descr="A squirrel in a suit&#10;&#10;Description automatically generated">
            <a:extLst>
              <a:ext uri="{FF2B5EF4-FFF2-40B4-BE49-F238E27FC236}">
                <a16:creationId xmlns:a16="http://schemas.microsoft.com/office/drawing/2014/main" id="{AD86EF75-E899-B61C-CE50-BEC2E60E0A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76" r="19563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335248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fractur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tatue of a squirrel with a large body and a city in the background&#10;&#10;Description automatically generated">
            <a:extLst>
              <a:ext uri="{FF2B5EF4-FFF2-40B4-BE49-F238E27FC236}">
                <a16:creationId xmlns:a16="http://schemas.microsoft.com/office/drawing/2014/main" id="{92F3F93A-D8D0-8B61-DDFB-FFBCEB4AD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11" r="9089" b="416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5DA06E-D984-2479-643C-0779B2392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Ende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31032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fractur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</Words>
  <Application>Microsoft Office PowerPoint</Application>
  <PresentationFormat>Widescreen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Comic Sans MS</vt:lpstr>
      <vt:lpstr>Wingdings</vt:lpstr>
      <vt:lpstr>Office Theme</vt:lpstr>
      <vt:lpstr>Wieso Eichhörnchen die perfekten Astronauten sind</vt:lpstr>
      <vt:lpstr>Evolutionäre Vorteile</vt:lpstr>
      <vt:lpstr>Ernährung</vt:lpstr>
      <vt:lpstr>Eichhörnchen in Kontrollzentren</vt:lpstr>
      <vt:lpstr>Eichelbasierte Technologie</vt:lpstr>
      <vt:lpstr>Missionen der Eichhörnchen</vt:lpstr>
      <vt:lpstr>Die Weltherrschaft der Eichhörnchen</vt:lpstr>
      <vt:lpstr>Ende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Zoe McFife</dc:creator>
  <cp:lastModifiedBy>Zoe McFife</cp:lastModifiedBy>
  <cp:revision>15</cp:revision>
  <dcterms:created xsi:type="dcterms:W3CDTF">2025-01-09T07:12:42Z</dcterms:created>
  <dcterms:modified xsi:type="dcterms:W3CDTF">2025-01-09T08:24:24Z</dcterms:modified>
</cp:coreProperties>
</file>

<file path=docProps/thumbnail.jpeg>
</file>